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B333-06AE-4B46-92B7-96192D07FF54}" type="datetimeFigureOut">
              <a:rPr lang="it-IT" smtClean="0"/>
              <a:pPr/>
              <a:t>14/10/2013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34082-CEC0-49C1-82D4-A0FB88F2B9E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B333-06AE-4B46-92B7-96192D07FF54}" type="datetimeFigureOut">
              <a:rPr lang="it-IT" smtClean="0"/>
              <a:pPr/>
              <a:t>14/10/2013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34082-CEC0-49C1-82D4-A0FB88F2B9E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B333-06AE-4B46-92B7-96192D07FF54}" type="datetimeFigureOut">
              <a:rPr lang="it-IT" smtClean="0"/>
              <a:pPr/>
              <a:t>14/10/2013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34082-CEC0-49C1-82D4-A0FB88F2B9E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B333-06AE-4B46-92B7-96192D07FF54}" type="datetimeFigureOut">
              <a:rPr lang="it-IT" smtClean="0"/>
              <a:pPr/>
              <a:t>14/10/2013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34082-CEC0-49C1-82D4-A0FB88F2B9E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B333-06AE-4B46-92B7-96192D07FF54}" type="datetimeFigureOut">
              <a:rPr lang="it-IT" smtClean="0"/>
              <a:pPr/>
              <a:t>14/10/2013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34082-CEC0-49C1-82D4-A0FB88F2B9E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B333-06AE-4B46-92B7-96192D07FF54}" type="datetimeFigureOut">
              <a:rPr lang="it-IT" smtClean="0"/>
              <a:pPr/>
              <a:t>14/10/2013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34082-CEC0-49C1-82D4-A0FB88F2B9E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B333-06AE-4B46-92B7-96192D07FF54}" type="datetimeFigureOut">
              <a:rPr lang="it-IT" smtClean="0"/>
              <a:pPr/>
              <a:t>14/10/2013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34082-CEC0-49C1-82D4-A0FB88F2B9E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B333-06AE-4B46-92B7-96192D07FF54}" type="datetimeFigureOut">
              <a:rPr lang="it-IT" smtClean="0"/>
              <a:pPr/>
              <a:t>14/10/2013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34082-CEC0-49C1-82D4-A0FB88F2B9E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B333-06AE-4B46-92B7-96192D07FF54}" type="datetimeFigureOut">
              <a:rPr lang="it-IT" smtClean="0"/>
              <a:pPr/>
              <a:t>14/10/2013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34082-CEC0-49C1-82D4-A0FB88F2B9E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B333-06AE-4B46-92B7-96192D07FF54}" type="datetimeFigureOut">
              <a:rPr lang="it-IT" smtClean="0"/>
              <a:pPr/>
              <a:t>14/10/2013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34082-CEC0-49C1-82D4-A0FB88F2B9E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B333-06AE-4B46-92B7-96192D07FF54}" type="datetimeFigureOut">
              <a:rPr lang="it-IT" smtClean="0"/>
              <a:pPr/>
              <a:t>14/10/2013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34082-CEC0-49C1-82D4-A0FB88F2B9E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6B333-06AE-4B46-92B7-96192D07FF54}" type="datetimeFigureOut">
              <a:rPr lang="it-IT" smtClean="0"/>
              <a:pPr/>
              <a:t>14/10/2013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34082-CEC0-49C1-82D4-A0FB88F2B9E2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6000" b="1" dirty="0" smtClean="0"/>
              <a:t>Il metodo di studio</a:t>
            </a:r>
            <a:endParaRPr lang="it-IT" sz="6000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Consigli per iniziare in modo sereno la scuola media</a:t>
            </a:r>
            <a:r>
              <a:rPr lang="it-IT" dirty="0" smtClean="0"/>
              <a:t>	</a:t>
            </a:r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 soprattutto, a </a:t>
            </a:r>
            <a:r>
              <a:rPr lang="it-IT" dirty="0" smtClean="0"/>
              <a:t>casa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it-IT" dirty="0" smtClean="0"/>
              <a:t>	</a:t>
            </a:r>
          </a:p>
          <a:p>
            <a:pPr algn="ctr">
              <a:buNone/>
            </a:pPr>
            <a:r>
              <a:rPr lang="it-IT" sz="6600" dirty="0" smtClean="0"/>
              <a:t>Studi di meno</a:t>
            </a:r>
          </a:p>
          <a:p>
            <a:pPr algn="ctr">
              <a:buNone/>
            </a:pPr>
            <a:r>
              <a:rPr lang="it-IT" sz="6600" dirty="0" smtClean="0">
                <a:sym typeface="Wingdings" pitchFamily="2" charset="2"/>
              </a:rPr>
              <a:t></a:t>
            </a:r>
            <a:endParaRPr lang="it-IT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Concentrazione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b="1" dirty="0"/>
              <a:t>	</a:t>
            </a:r>
            <a:r>
              <a:rPr lang="it-IT" b="1" dirty="0" smtClean="0"/>
              <a:t>La massima concentrazione si raggiunge tra i 20 e i 40 minuti dall’inizio dello studio</a:t>
            </a:r>
            <a:r>
              <a:rPr lang="it-IT" dirty="0" smtClean="0"/>
              <a:t>. Questo significa che non è utile studiare per meno di 20 minuti, ed è dannoso interrompersi in questa prima fase, ma è anche inutile continuare a studiare dopo 40 minuti senza fare intervalli. Il cervello ha bisogno di distrarsi per una decina di minuti.</a:t>
            </a: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 ricordare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it-IT" dirty="0" smtClean="0"/>
              <a:t>	Poco dopo l’ascolto di una lezione inizia una “caduta” della nostra capacità di ricordare, che scende nel giro di 24 ore a non più del 25 % di quanto abbiamo udito e dopo solo due giorni si stabilizza intorno al 10%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Rinforzare cioè ripassare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it-IT" dirty="0" smtClean="0"/>
              <a:t>	Il rinforzo che permette alla memoria di ritenere circa il 75% di quello che abbiamo ascoltato è costituito dal “ripasso”. Questo va eseguito in modo ultrarapido entro 10 minuti e poi con un po’ di calma entro le 24 ore. 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Se si ripete il ripasso ancora alcune volte a intervalli sempre più distanti, si condurrà l’informazione verso la memoria a lungo termine.</a:t>
            </a:r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Prima cosa: ascoltare in classe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	La </a:t>
            </a:r>
            <a:r>
              <a:rPr lang="it-IT" dirty="0"/>
              <a:t>prima tappa </a:t>
            </a:r>
            <a:r>
              <a:rPr lang="it-IT" dirty="0" smtClean="0"/>
              <a:t>dello studio consiste </a:t>
            </a:r>
            <a:r>
              <a:rPr lang="it-IT" dirty="0"/>
              <a:t>nel seguire la lezione. Questo riduce considerevolmente la fatica dello studente a </a:t>
            </a:r>
            <a:r>
              <a:rPr lang="it-IT" dirty="0" smtClean="0"/>
              <a:t>casa</a:t>
            </a:r>
            <a:r>
              <a:rPr lang="it-IT" dirty="0"/>
              <a:t> </a:t>
            </a:r>
            <a:r>
              <a:rPr lang="it-IT" dirty="0" smtClean="0"/>
              <a:t> perché l’insegnante </a:t>
            </a:r>
            <a:r>
              <a:rPr lang="it-IT" dirty="0"/>
              <a:t>fornisce le linee guida del lavoro. Sappi che la </a:t>
            </a:r>
            <a:r>
              <a:rPr lang="it-IT" b="1" dirty="0"/>
              <a:t>lezione</a:t>
            </a:r>
            <a:r>
              <a:rPr lang="it-IT" dirty="0"/>
              <a:t> dell'insegnante rappresenta già la prima fase di apprendimento e memorizzazione, se viene seguita </a:t>
            </a:r>
            <a:r>
              <a:rPr lang="it-IT" dirty="0" smtClean="0"/>
              <a:t>attentamente.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Correzione degli errori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	Di </a:t>
            </a:r>
            <a:r>
              <a:rPr lang="it-IT" dirty="0"/>
              <a:t>solito durante l'ora di lezione viene dedicato del tempo alla </a:t>
            </a:r>
            <a:r>
              <a:rPr lang="it-IT" b="1" dirty="0"/>
              <a:t>correzione dei compiti</a:t>
            </a:r>
            <a:r>
              <a:rPr lang="it-IT" dirty="0"/>
              <a:t> svolti a casa. Correggere i compiti significa individuare i propri errori e imparare a non rifarli. Inoltre rappresenta un ulteriore ripasso di concetti, procedure, termini, ecc.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Ascoltare le interrogazioni dei compagni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	Anche </a:t>
            </a:r>
            <a:r>
              <a:rPr lang="it-IT" dirty="0"/>
              <a:t>le </a:t>
            </a:r>
            <a:r>
              <a:rPr lang="it-IT" b="1" dirty="0"/>
              <a:t>interrogazioni</a:t>
            </a:r>
            <a:r>
              <a:rPr lang="it-IT" dirty="0"/>
              <a:t> dei compagni sono molto utili. Si possono trascrivere le domande degli insegnanti, che normalmente corrispondono agli aspetti fondamentali che devono essere acquisiti. Altra occasione di ripasso e di confronto: le risposte dei compagni.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domande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	Un</a:t>
            </a:r>
            <a:r>
              <a:rPr lang="it-IT" dirty="0"/>
              <a:t>' altra importante attività che si svolge in classe è </a:t>
            </a:r>
            <a:r>
              <a:rPr lang="it-IT" b="1" dirty="0"/>
              <a:t>fare domande e interventi</a:t>
            </a:r>
            <a:r>
              <a:rPr lang="it-IT" dirty="0"/>
              <a:t>,cosa che ti permette di uscire dal ruolo passivo di ascoltatore, dandoti la possibilità di chiarire dubbi e incertezze, di esprimere la tua opinione, di dare un contributo al lavoro della classe. Se i tuoi interventi sono pertinenti, tutti ti saranno riconoscenti per il tuo </a:t>
            </a:r>
            <a:r>
              <a:rPr lang="it-IT" dirty="0" smtClean="0"/>
              <a:t>contributo.</a:t>
            </a:r>
            <a:endParaRPr lang="it-I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 partecipi attivamente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it-IT" sz="7200" dirty="0" smtClean="0"/>
              <a:t>NON </a:t>
            </a:r>
          </a:p>
          <a:p>
            <a:pPr algn="ctr">
              <a:buNone/>
            </a:pPr>
            <a:r>
              <a:rPr lang="it-IT" sz="7200" dirty="0" smtClean="0"/>
              <a:t>TI ANNOI</a:t>
            </a:r>
          </a:p>
          <a:p>
            <a:pPr algn="ctr">
              <a:buNone/>
            </a:pPr>
            <a:r>
              <a:rPr lang="it-IT" sz="7200" dirty="0" smtClean="0"/>
              <a:t>A SCUOLA!</a:t>
            </a:r>
            <a:endParaRPr lang="it-IT" sz="7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49</Words>
  <Application>Microsoft Office PowerPoint</Application>
  <PresentationFormat>Presentazione su schermo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Il metodo di studio</vt:lpstr>
      <vt:lpstr>Concentrazione</vt:lpstr>
      <vt:lpstr>Per ricordare</vt:lpstr>
      <vt:lpstr>Rinforzare cioè ripassare</vt:lpstr>
      <vt:lpstr>Prima cosa: ascoltare in classe</vt:lpstr>
      <vt:lpstr>Correzione degli errori</vt:lpstr>
      <vt:lpstr>Ascoltare le interrogazioni dei compagni</vt:lpstr>
      <vt:lpstr>Fare domande</vt:lpstr>
      <vt:lpstr>Se partecipi attivamente</vt:lpstr>
      <vt:lpstr>E soprattutto, a casa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metodo di studio</dc:title>
  <dc:creator>Michela</dc:creator>
  <cp:lastModifiedBy>Michela</cp:lastModifiedBy>
  <cp:revision>3</cp:revision>
  <dcterms:created xsi:type="dcterms:W3CDTF">2012-10-14T19:23:16Z</dcterms:created>
  <dcterms:modified xsi:type="dcterms:W3CDTF">2013-10-14T11:16:18Z</dcterms:modified>
</cp:coreProperties>
</file>